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79" r:id="rId7"/>
    <p:sldId id="276" r:id="rId8"/>
    <p:sldId id="260" r:id="rId9"/>
    <p:sldId id="277" r:id="rId10"/>
    <p:sldId id="261" r:id="rId11"/>
    <p:sldId id="262" r:id="rId12"/>
    <p:sldId id="263" r:id="rId13"/>
    <p:sldId id="264" r:id="rId14"/>
    <p:sldId id="274" r:id="rId15"/>
    <p:sldId id="275" r:id="rId16"/>
    <p:sldId id="265" r:id="rId17"/>
    <p:sldId id="266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25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6DC0-317D-6A4F-9305-C30B19E2E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2147B-56C4-D745-838C-76A4CE36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32E4-4026-784A-9DE3-5B79A367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EAF61-7EBB-DF4B-BCCA-9DC5F005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D69D-5E73-B845-A3C7-A602C394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8652-1058-0045-988A-7B6B608D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B8D1E-28E5-4B40-8068-E73FF542F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BFC75-2170-5049-8E61-6F543F0E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05E7A-B918-4448-881F-95170853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898E-749B-974C-AD91-7BFB2A47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21312-B39B-5C47-8107-C0A604339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43684-E9B5-174E-9DC4-B5DCA04B2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1FB86-7FE8-8C48-8A97-A504F291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4712-DB9E-B84B-A3A6-9D1E6BD0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212B0-8961-0341-9E49-A153AFE0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920F-7F3B-6C4F-9B4A-22787B72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A1028-F425-904B-BAED-E5AD74853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6C104-950D-D342-8928-61ABEA8B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C4C50-925F-F44A-AB7D-E6FAB3BA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F8C4E-4D44-3246-B80B-B1E3E641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6712-7167-794D-9D47-DB39191A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34BE-90A2-F94D-AC5A-B7A3B910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8317-421D-024A-917A-17BC3962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AFA27-8E40-2840-8D13-D089C4CA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DB62-0250-8A4C-9EFA-F8414B9F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53E2-95FA-2C49-BB5C-94DA409A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6DD3-BA41-6C43-AF9B-C3F90BCD7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D63D8-4E47-4146-B635-9A8761C03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944E0-54B9-7F49-899B-189C0168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D481-78DC-624F-B6BB-101522F9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BE2D0-7A1F-2E4E-85B9-0521A407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A21C-8CAF-6C42-9A2F-0C78B6CC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0C7C3-BC7A-CA40-912A-79BA9429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FEB02-EEE0-E54A-9AF4-FCF5A8135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FD608-92AD-514A-B396-DE6FCACDE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0A6A7-AF5C-1C42-8C53-2F6DFC3D0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6B25D-7847-4A42-838D-F566AB41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E174E-F63F-5340-AF30-432708F0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2F989-432D-0F47-B15E-B9523B6B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22FC-EA15-A048-A1BD-9EA9FE7C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D5E6F-FAC0-9C44-8043-0CC699A1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B9526-9F0D-A244-A0AD-8BA27F36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D8EE-3EE3-634B-80D2-83D53F73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422BB-558D-C54E-ACAD-72BCDB19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80506-A9C4-0447-A317-73045F1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2213-042D-2348-B086-968A2458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0DAC-ADEB-BE46-9530-EE17A625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EB84-0B64-5B4D-BE7D-274D9482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CD30E-B9DE-6840-A192-F268CDB8F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668E2-2DE0-9B48-939B-4CF8F996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1C43B-874D-694C-A430-9C0CC06C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5371B-8EEE-FE44-8B6C-5866C74D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2CBA-87E8-474C-A719-8D885E56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51068-59C8-4243-BFB7-40496408F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CADF0-C42E-8549-BCC5-EBD26595A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09DF3-10A1-7545-81FA-164D187E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981F9-EBC2-0B47-B853-9088368B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6562C-A5E7-0643-8C7B-2C18DFD6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84402-3E06-8E4F-BC2E-57460F92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4880-3E4D-3246-92A6-B38D863AF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249D-48C0-9643-962E-4716E8A65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1DB5-3705-1B4D-817B-7827B366627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8DB9-BE92-9B4F-AB5D-97691A4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C96E-BB98-1E4D-AC17-2273CEF4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2C42-1B5E-D548-9EAC-D78079F1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C49E1E4-9D13-F84C-A562-613A82BA3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78" r="66724" b="8451"/>
          <a:stretch/>
        </p:blipFill>
        <p:spPr>
          <a:xfrm>
            <a:off x="9621802" y="539768"/>
            <a:ext cx="950529" cy="28844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661CCDE-F219-DD46-A96B-FCD0C2DCF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24" r="1" b="10156"/>
          <a:stretch/>
        </p:blipFill>
        <p:spPr>
          <a:xfrm>
            <a:off x="1676400" y="544536"/>
            <a:ext cx="950529" cy="2884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467AE-ABB0-F14C-88F4-43041673A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645318"/>
            <a:ext cx="9144000" cy="1909763"/>
          </a:xfrm>
        </p:spPr>
        <p:txBody>
          <a:bodyPr/>
          <a:lstStyle/>
          <a:p>
            <a:r>
              <a:rPr lang="en-US" dirty="0"/>
              <a:t>Twelfth Night </a:t>
            </a:r>
            <a:br>
              <a:rPr lang="en-US" dirty="0"/>
            </a:br>
            <a:r>
              <a:rPr lang="en-US" dirty="0"/>
              <a:t>Costume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2DAB2-F07E-A947-873F-6AD142A0D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096" y="2591277"/>
            <a:ext cx="9144000" cy="1655762"/>
          </a:xfrm>
        </p:spPr>
        <p:txBody>
          <a:bodyPr/>
          <a:lstStyle/>
          <a:p>
            <a:r>
              <a:rPr lang="en-US" dirty="0"/>
              <a:t>University of Montana</a:t>
            </a:r>
          </a:p>
          <a:p>
            <a:r>
              <a:rPr lang="en-US" dirty="0"/>
              <a:t>Director:  Bernadette Sweeney</a:t>
            </a:r>
          </a:p>
          <a:p>
            <a:r>
              <a:rPr lang="en-US" dirty="0"/>
              <a:t>Costume Designer:  Lara Southerland </a:t>
            </a:r>
            <a:r>
              <a:rPr lang="en-US" dirty="0" err="1"/>
              <a:t>Berich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6D5AC58-2F7E-0C40-B244-E81239DE6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3081"/>
            <a:ext cx="2967146" cy="25747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01EEEB-45AD-C74A-9674-D27D542D0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" b="11345"/>
          <a:stretch/>
        </p:blipFill>
        <p:spPr>
          <a:xfrm>
            <a:off x="2120150" y="4210842"/>
            <a:ext cx="2903387" cy="26430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A90609-9B14-5F44-80D7-3251ED55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06" y="4218195"/>
            <a:ext cx="2903387" cy="26517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A0B19A-2B93-8548-A7A1-071DAFD10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912" y="4226640"/>
            <a:ext cx="2663715" cy="26637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D935214-2712-124E-A4F2-36EDF4D6D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663" y="4190174"/>
            <a:ext cx="2350337" cy="26637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88380B-D5A4-AC46-A0D6-4876A434E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638793" y="4210078"/>
            <a:ext cx="2669164" cy="2663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5E08A1-F5FC-1748-9FE5-4A61B3F38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564" y="0"/>
            <a:ext cx="2327167" cy="30948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62D9808-6D31-4944-B1C7-E8E2DCBCD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383863" y="383862"/>
            <a:ext cx="3094892" cy="23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BE5F-05FC-B04F-A06A-3738BE55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Maria</a:t>
            </a:r>
          </a:p>
        </p:txBody>
      </p:sp>
      <p:pic>
        <p:nvPicPr>
          <p:cNvPr id="30" name="Picture 2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B71E194-8357-E949-9C83-A50270E3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47" y="44116"/>
            <a:ext cx="3737154" cy="5605731"/>
          </a:xfrm>
          <a:prstGeom prst="rect">
            <a:avLst/>
          </a:prstGeom>
        </p:spPr>
      </p:pic>
      <p:pic>
        <p:nvPicPr>
          <p:cNvPr id="32" name="Picture 31" descr="A person wearing a dress&#10;&#10;Description automatically generated">
            <a:extLst>
              <a:ext uri="{FF2B5EF4-FFF2-40B4-BE49-F238E27FC236}">
                <a16:creationId xmlns:a16="http://schemas.microsoft.com/office/drawing/2014/main" id="{9B2B88EB-5ECC-3541-8FB7-57493942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11" y="2508044"/>
            <a:ext cx="2861590" cy="4305840"/>
          </a:xfrm>
          <a:prstGeom prst="rect">
            <a:avLst/>
          </a:prstGeom>
        </p:spPr>
      </p:pic>
      <p:pic>
        <p:nvPicPr>
          <p:cNvPr id="28" name="Picture 27" descr="A person walking down a street&#10;&#10;Description automatically generated">
            <a:extLst>
              <a:ext uri="{FF2B5EF4-FFF2-40B4-BE49-F238E27FC236}">
                <a16:creationId xmlns:a16="http://schemas.microsoft.com/office/drawing/2014/main" id="{684DB67D-CFEA-BC4D-85C9-E13AD8902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166" y="98804"/>
            <a:ext cx="1511300" cy="2286000"/>
          </a:xfrm>
          <a:prstGeom prst="rect">
            <a:avLst/>
          </a:prstGeom>
        </p:spPr>
      </p:pic>
      <p:pic>
        <p:nvPicPr>
          <p:cNvPr id="34" name="Picture 3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5B33BB3-45AE-674C-BAB6-001A768D97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81" r="12676" b="3518"/>
          <a:stretch/>
        </p:blipFill>
        <p:spPr>
          <a:xfrm>
            <a:off x="284403" y="1628775"/>
            <a:ext cx="1469676" cy="5229225"/>
          </a:xfrm>
          <a:prstGeom prst="rect">
            <a:avLst/>
          </a:prstGeom>
        </p:spPr>
      </p:pic>
      <p:pic>
        <p:nvPicPr>
          <p:cNvPr id="36" name="Picture 35" descr="A picture containing sky, clothing, person, black&#10;&#10;Description automatically generated">
            <a:extLst>
              <a:ext uri="{FF2B5EF4-FFF2-40B4-BE49-F238E27FC236}">
                <a16:creationId xmlns:a16="http://schemas.microsoft.com/office/drawing/2014/main" id="{7D1B219D-1E8C-B349-B7B3-5DF27206CB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95" r="6475"/>
          <a:stretch/>
        </p:blipFill>
        <p:spPr>
          <a:xfrm>
            <a:off x="1488516" y="1294634"/>
            <a:ext cx="2367417" cy="2755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D7DDD4-0918-4F4C-8DDE-7A9B99DB4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5889" y="2043048"/>
            <a:ext cx="3230869" cy="48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A10E-A064-FD48-8B8B-06C245B7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Toby Belch</a:t>
            </a:r>
          </a:p>
        </p:txBody>
      </p:sp>
      <p:pic>
        <p:nvPicPr>
          <p:cNvPr id="5" name="Content Placeholder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8E4DF319-9BF3-3F47-9815-9EF292721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106" y="1296360"/>
            <a:ext cx="3878295" cy="5382126"/>
          </a:xfr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7637A13-536C-8041-B792-98481DB85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40" r="2931"/>
          <a:stretch/>
        </p:blipFill>
        <p:spPr>
          <a:xfrm>
            <a:off x="1545206" y="2409794"/>
            <a:ext cx="2390274" cy="2510234"/>
          </a:xfrm>
          <a:prstGeom prst="rect">
            <a:avLst/>
          </a:prstGeom>
        </p:spPr>
      </p:pic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0391064-B822-E444-A187-4ED94961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53" y="3664911"/>
            <a:ext cx="2173705" cy="3260558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A9A00CD-0A95-5B4E-823C-88ECE8E739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53" r="6008"/>
          <a:stretch/>
        </p:blipFill>
        <p:spPr>
          <a:xfrm>
            <a:off x="7797651" y="365918"/>
            <a:ext cx="2742012" cy="63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0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520C-274B-B047-B72B-5A0552AD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Andrew </a:t>
            </a:r>
            <a:r>
              <a:rPr lang="en-US" dirty="0" err="1"/>
              <a:t>Aguecheek</a:t>
            </a:r>
            <a:endParaRPr lang="en-US" dirty="0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3BDBC02-6158-B245-A6AC-4D8F8B95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913" y="0"/>
            <a:ext cx="4557393" cy="6858000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45980E0-5CF6-C048-8576-92E6ED9C5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35" y="1988163"/>
            <a:ext cx="3511574" cy="4572362"/>
          </a:xfrm>
          <a:prstGeom prst="rect">
            <a:avLst/>
          </a:prstGeom>
        </p:spPr>
      </p:pic>
      <p:pic>
        <p:nvPicPr>
          <p:cNvPr id="5" name="Content Placeholder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A74E7062-B748-8D48-ABF6-8DC580D2F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644" t="4881" r="20138" b="3011"/>
          <a:stretch/>
        </p:blipFill>
        <p:spPr>
          <a:xfrm>
            <a:off x="4670615" y="1311801"/>
            <a:ext cx="3222101" cy="5546199"/>
          </a:xfrm>
        </p:spPr>
      </p:pic>
    </p:spTree>
    <p:extLst>
      <p:ext uri="{BB962C8B-B14F-4D97-AF65-F5344CB8AC3E}">
        <p14:creationId xmlns:p14="http://schemas.microsoft.com/office/powerpoint/2010/main" val="383080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AC41-BFBA-AD4F-96FD-5C1021FA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Feste (the Clown)</a:t>
            </a:r>
          </a:p>
        </p:txBody>
      </p:sp>
      <p:pic>
        <p:nvPicPr>
          <p:cNvPr id="9" name="Picture 8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FD84389E-21BC-A74F-A8F6-A1611CEC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91" y="1386431"/>
            <a:ext cx="3675842" cy="5513763"/>
          </a:xfrm>
          <a:prstGeom prst="rect">
            <a:avLst/>
          </a:prstGeom>
        </p:spPr>
      </p:pic>
      <p:pic>
        <p:nvPicPr>
          <p:cNvPr id="11" name="Picture 10" descr="A picture containing ground, person, striped, floor&#10;&#10;Description automatically generated">
            <a:extLst>
              <a:ext uri="{FF2B5EF4-FFF2-40B4-BE49-F238E27FC236}">
                <a16:creationId xmlns:a16="http://schemas.microsoft.com/office/drawing/2014/main" id="{73E80543-D3E7-284E-9CD1-5E98C86B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30" y="0"/>
            <a:ext cx="2168769" cy="3253154"/>
          </a:xfrm>
          <a:prstGeom prst="rect">
            <a:avLst/>
          </a:prstGeom>
        </p:spPr>
      </p:pic>
      <p:pic>
        <p:nvPicPr>
          <p:cNvPr id="13" name="Picture 1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266E1A12-22BC-A446-A722-58DC86661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4" y="2304131"/>
            <a:ext cx="2714427" cy="459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1868CF-4333-CF4A-8DFC-C48BA72A3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785" y="993283"/>
            <a:ext cx="3868615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4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BA38-E6A5-8C41-856B-90471D8C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A0581-0E09-3F4B-8091-A618D674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4" y="1315907"/>
            <a:ext cx="3095805" cy="5510236"/>
          </a:xfrm>
          <a:prstGeom prst="rect">
            <a:avLst/>
          </a:prstGeom>
        </p:spPr>
      </p:pic>
      <p:pic>
        <p:nvPicPr>
          <p:cNvPr id="14" name="Picture 13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6637237F-158A-9A4F-8E18-211862BDF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47" r="27765"/>
          <a:stretch/>
        </p:blipFill>
        <p:spPr>
          <a:xfrm>
            <a:off x="4524375" y="75442"/>
            <a:ext cx="2258163" cy="6707115"/>
          </a:xfrm>
          <a:prstGeom prst="rect">
            <a:avLst/>
          </a:prstGeom>
        </p:spPr>
      </p:pic>
      <p:pic>
        <p:nvPicPr>
          <p:cNvPr id="17" name="Picture 16" descr="A person wearing a costume&#10;&#10;Description automatically generated">
            <a:extLst>
              <a:ext uri="{FF2B5EF4-FFF2-40B4-BE49-F238E27FC236}">
                <a16:creationId xmlns:a16="http://schemas.microsoft.com/office/drawing/2014/main" id="{12BB838E-A0C1-D14E-842B-059BC21A1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7" t="1333" r="13977" b="5352"/>
          <a:stretch/>
        </p:blipFill>
        <p:spPr>
          <a:xfrm>
            <a:off x="9415089" y="1379621"/>
            <a:ext cx="2776911" cy="5446522"/>
          </a:xfrm>
          <a:prstGeom prst="rect">
            <a:avLst/>
          </a:prstGeom>
        </p:spPr>
      </p:pic>
      <p:pic>
        <p:nvPicPr>
          <p:cNvPr id="12" name="Picture 11" descr="A person wearing a suit case&#10;&#10;Description automatically generated">
            <a:extLst>
              <a:ext uri="{FF2B5EF4-FFF2-40B4-BE49-F238E27FC236}">
                <a16:creationId xmlns:a16="http://schemas.microsoft.com/office/drawing/2014/main" id="{25A8FB7D-E9B2-EB44-BCD5-7B44E6332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44" y="583615"/>
            <a:ext cx="2431355" cy="4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5313AC1-3A41-4544-B611-2A131E5A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16" r="15626"/>
          <a:stretch/>
        </p:blipFill>
        <p:spPr>
          <a:xfrm>
            <a:off x="7234988" y="0"/>
            <a:ext cx="2791327" cy="544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445E0-6ABE-8247-B677-0D1099BA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</a:t>
            </a:r>
          </a:p>
        </p:txBody>
      </p: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BCE14E9-3F7C-2A4A-87EE-49FA70593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10278" r="13509"/>
          <a:stretch/>
        </p:blipFill>
        <p:spPr>
          <a:xfrm>
            <a:off x="2935705" y="480261"/>
            <a:ext cx="3465095" cy="6153150"/>
          </a:xfrm>
          <a:prstGeom prst="rect">
            <a:avLst/>
          </a:prstGeom>
        </p:spPr>
      </p:pic>
      <p:pic>
        <p:nvPicPr>
          <p:cNvPr id="11" name="Picture 10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A05ABD91-6BD9-D747-A9FA-2892FEF32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4268"/>
            <a:ext cx="3068482" cy="4644189"/>
          </a:xfrm>
          <a:prstGeom prst="rect">
            <a:avLst/>
          </a:prstGeom>
        </p:spPr>
      </p:pic>
      <p:pic>
        <p:nvPicPr>
          <p:cNvPr id="5" name="Content Placeholder 4" descr="A person in a white dress&#10;&#10;Description automatically generated">
            <a:extLst>
              <a:ext uri="{FF2B5EF4-FFF2-40B4-BE49-F238E27FC236}">
                <a16:creationId xmlns:a16="http://schemas.microsoft.com/office/drawing/2014/main" id="{4591C121-9977-EF40-BBAC-9396607FC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29300" y="1409700"/>
            <a:ext cx="2006600" cy="3263900"/>
          </a:xfrm>
        </p:spPr>
      </p:pic>
      <p:pic>
        <p:nvPicPr>
          <p:cNvPr id="13" name="Picture 12" descr="A person wearing a wet suit standing on a street&#10;&#10;Description automatically generated">
            <a:extLst>
              <a:ext uri="{FF2B5EF4-FFF2-40B4-BE49-F238E27FC236}">
                <a16:creationId xmlns:a16="http://schemas.microsoft.com/office/drawing/2014/main" id="{086C30D2-4C16-1743-B70B-C442FD73F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898" y="3041650"/>
            <a:ext cx="2455640" cy="3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7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5C780-E4F6-844B-8A4F-11E7E3293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9043" y="38351"/>
            <a:ext cx="3164751" cy="474712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1D2AC0-02DA-CD46-B5EF-67CC254B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01" y="1910682"/>
            <a:ext cx="3164751" cy="4747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53A1A-DF14-3640-81C6-A6085A29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Fabian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8ED3C-E5B3-D54F-AFA8-14E9CD224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297" y="0"/>
            <a:ext cx="2275703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A58723-A402-4648-8972-C4283D522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4048545" cy="4048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44369-702E-4A42-A39F-38000365B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888" y="1652337"/>
            <a:ext cx="349142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0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9B7B-BEE5-7448-9E21-E71D4BD8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 / Valentine / Servants / Attendants</a:t>
            </a:r>
          </a:p>
        </p:txBody>
      </p:sp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9D495C3F-DEE6-574E-8B05-BBE5B804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0822"/>
            <a:ext cx="2590800" cy="3327400"/>
          </a:xfrm>
          <a:prstGeom prst="rect">
            <a:avLst/>
          </a:prstGeom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1E2CAEB-9302-9544-968A-6C536C9D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0236"/>
            <a:ext cx="2463800" cy="3175000"/>
          </a:xfrm>
          <a:prstGeom prst="rect">
            <a:avLst/>
          </a:prstGeom>
        </p:spPr>
      </p:pic>
      <p:pic>
        <p:nvPicPr>
          <p:cNvPr id="19" name="Picture 18" descr="A picture containing man, person, wall, athletic game&#10;&#10;Description automatically generated">
            <a:extLst>
              <a:ext uri="{FF2B5EF4-FFF2-40B4-BE49-F238E27FC236}">
                <a16:creationId xmlns:a16="http://schemas.microsoft.com/office/drawing/2014/main" id="{5887E7B5-8E3D-F745-8EB9-D21354E70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294" y="1690688"/>
            <a:ext cx="2906613" cy="5167312"/>
          </a:xfrm>
          <a:prstGeom prst="rect">
            <a:avLst/>
          </a:prstGeom>
        </p:spPr>
      </p:pic>
      <p:pic>
        <p:nvPicPr>
          <p:cNvPr id="15" name="Picture 1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8866664-75A3-BC40-B373-58CA1A023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658" y="3016251"/>
            <a:ext cx="2162101" cy="3841749"/>
          </a:xfrm>
          <a:prstGeom prst="rect">
            <a:avLst/>
          </a:prstGeom>
        </p:spPr>
      </p:pic>
      <p:pic>
        <p:nvPicPr>
          <p:cNvPr id="21" name="Picture 20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BAC4D968-229B-3041-9C34-E54EF6517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617" y="1654976"/>
            <a:ext cx="3645348" cy="52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999-183F-464B-ADAB-C74051FA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Officers</a:t>
            </a:r>
          </a:p>
        </p:txBody>
      </p:sp>
      <p:pic>
        <p:nvPicPr>
          <p:cNvPr id="5" name="Content Placeholder 4" descr="A close up of a coat&#10;&#10;Description automatically generated">
            <a:extLst>
              <a:ext uri="{FF2B5EF4-FFF2-40B4-BE49-F238E27FC236}">
                <a16:creationId xmlns:a16="http://schemas.microsoft.com/office/drawing/2014/main" id="{ACF25941-8C85-1943-AB60-9CE425399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147" y="1860883"/>
            <a:ext cx="3024421" cy="4337021"/>
          </a:xfrm>
        </p:spPr>
      </p:pic>
      <p:pic>
        <p:nvPicPr>
          <p:cNvPr id="7" name="Picture 6" descr="A picture containing clothing, indoor, suitcase, luggage&#10;&#10;Description automatically generated">
            <a:extLst>
              <a:ext uri="{FF2B5EF4-FFF2-40B4-BE49-F238E27FC236}">
                <a16:creationId xmlns:a16="http://schemas.microsoft.com/office/drawing/2014/main" id="{F3F0D5D7-8E06-774D-8C7E-DF578044B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311358" cy="4967037"/>
          </a:xfrm>
          <a:prstGeom prst="rect">
            <a:avLst/>
          </a:prstGeom>
        </p:spPr>
      </p:pic>
      <p:pic>
        <p:nvPicPr>
          <p:cNvPr id="9" name="Picture 8" descr="A piece of luggage&#10;&#10;Description automatically generated">
            <a:extLst>
              <a:ext uri="{FF2B5EF4-FFF2-40B4-BE49-F238E27FC236}">
                <a16:creationId xmlns:a16="http://schemas.microsoft.com/office/drawing/2014/main" id="{6E0ED27E-67A6-5745-87B3-8D9BCC4C8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89" r="8680"/>
          <a:stretch/>
        </p:blipFill>
        <p:spPr>
          <a:xfrm>
            <a:off x="8042444" y="2019661"/>
            <a:ext cx="3323483" cy="43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F0A7-505F-E447-A9F6-BBC806F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Priest(s)</a:t>
            </a:r>
          </a:p>
        </p:txBody>
      </p:sp>
      <p:pic>
        <p:nvPicPr>
          <p:cNvPr id="5" name="Picture 4" descr="A person wearing a suit and tie standing in front of a window&#10;&#10;Description automatically generated">
            <a:extLst>
              <a:ext uri="{FF2B5EF4-FFF2-40B4-BE49-F238E27FC236}">
                <a16:creationId xmlns:a16="http://schemas.microsoft.com/office/drawing/2014/main" id="{F0F69A6D-74A9-B94B-B93A-5220FD90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715" y="0"/>
            <a:ext cx="4560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3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83EF-63EC-DF45-BA94-46F3AF0C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Viola 1</a:t>
            </a:r>
          </a:p>
        </p:txBody>
      </p:sp>
      <p:pic>
        <p:nvPicPr>
          <p:cNvPr id="5" name="Content Placeholder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6E88FBAA-2A95-354D-ADF5-AE9CEA42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" t="1007" r="43692" b="35483"/>
          <a:stretch/>
        </p:blipFill>
        <p:spPr>
          <a:xfrm>
            <a:off x="9480700" y="365125"/>
            <a:ext cx="2426820" cy="4125595"/>
          </a:xfrm>
        </p:spPr>
      </p:pic>
      <p:pic>
        <p:nvPicPr>
          <p:cNvPr id="11" name="Picture 10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E238CAEE-7732-414C-8E73-B78E72493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4" r="-134"/>
          <a:stretch/>
        </p:blipFill>
        <p:spPr>
          <a:xfrm>
            <a:off x="4834890" y="365125"/>
            <a:ext cx="3218497" cy="4823460"/>
          </a:xfrm>
          <a:prstGeom prst="rect">
            <a:avLst/>
          </a:prstGeom>
        </p:spPr>
      </p:pic>
      <p:pic>
        <p:nvPicPr>
          <p:cNvPr id="9" name="Picture 8" descr="A person wearing a costume&#10;&#10;Description automatically generated">
            <a:extLst>
              <a:ext uri="{FF2B5EF4-FFF2-40B4-BE49-F238E27FC236}">
                <a16:creationId xmlns:a16="http://schemas.microsoft.com/office/drawing/2014/main" id="{327022F1-0C5F-4945-A7D3-22FD0017F8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7" t="6933" r="4411" b="-1609"/>
          <a:stretch/>
        </p:blipFill>
        <p:spPr>
          <a:xfrm>
            <a:off x="7357111" y="2219960"/>
            <a:ext cx="2482088" cy="4638040"/>
          </a:xfrm>
          <a:prstGeom prst="rect">
            <a:avLst/>
          </a:prstGeom>
        </p:spPr>
      </p:pic>
      <p:pic>
        <p:nvPicPr>
          <p:cNvPr id="13" name="Picture 12" descr="A statue of a person&#10;&#10;Description automatically generated">
            <a:extLst>
              <a:ext uri="{FF2B5EF4-FFF2-40B4-BE49-F238E27FC236}">
                <a16:creationId xmlns:a16="http://schemas.microsoft.com/office/drawing/2014/main" id="{D847C83C-1F7A-E848-951D-04F17F46EE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370" r="60718"/>
          <a:stretch/>
        </p:blipFill>
        <p:spPr>
          <a:xfrm>
            <a:off x="3085293" y="2219960"/>
            <a:ext cx="2071882" cy="4638040"/>
          </a:xfrm>
          <a:prstGeom prst="rect">
            <a:avLst/>
          </a:prstGeom>
        </p:spPr>
      </p:pic>
      <p:pic>
        <p:nvPicPr>
          <p:cNvPr id="4" name="Picture 3" descr="A person wearing a dress&#10;&#10;Description automatically generated">
            <a:extLst>
              <a:ext uri="{FF2B5EF4-FFF2-40B4-BE49-F238E27FC236}">
                <a16:creationId xmlns:a16="http://schemas.microsoft.com/office/drawing/2014/main" id="{1F4595EA-28E6-9E4F-8FFF-B15C5E7BF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3663" y="1909481"/>
            <a:ext cx="2934509" cy="38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3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D8E4-26EC-E648-93A2-E43BF36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Viola 2</a:t>
            </a:r>
            <a:endParaRPr lang="en-US" dirty="0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75AEA40-C482-A640-A401-B832843AD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3" t="15950" r="4457" b="9800"/>
          <a:stretch/>
        </p:blipFill>
        <p:spPr>
          <a:xfrm>
            <a:off x="7747875" y="773584"/>
            <a:ext cx="3495040" cy="6040342"/>
          </a:xfr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9F7C2A6-F4FB-BF46-B30E-BCED8EA9F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59" r="1443"/>
          <a:stretch/>
        </p:blipFill>
        <p:spPr>
          <a:xfrm>
            <a:off x="4662893" y="1640706"/>
            <a:ext cx="3495040" cy="4084554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53C0BDA-C868-9348-BC17-43B96DE5DE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17" r="16499"/>
          <a:stretch/>
        </p:blipFill>
        <p:spPr>
          <a:xfrm>
            <a:off x="1606753" y="2773446"/>
            <a:ext cx="2836278" cy="4090542"/>
          </a:xfrm>
          <a:prstGeom prst="rect">
            <a:avLst/>
          </a:prstGeom>
        </p:spPr>
      </p:pic>
      <p:pic>
        <p:nvPicPr>
          <p:cNvPr id="12" name="Picture 11" descr="A person standing in front of shoes&#10;&#10;Description automatically generated">
            <a:extLst>
              <a:ext uri="{FF2B5EF4-FFF2-40B4-BE49-F238E27FC236}">
                <a16:creationId xmlns:a16="http://schemas.microsoft.com/office/drawing/2014/main" id="{56BC29A1-6F05-BE46-A417-0980AC986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01" t="1637" r="35901" b="2690"/>
          <a:stretch/>
        </p:blipFill>
        <p:spPr>
          <a:xfrm>
            <a:off x="1" y="1379620"/>
            <a:ext cx="1586150" cy="5478379"/>
          </a:xfrm>
          <a:prstGeom prst="rect">
            <a:avLst/>
          </a:prstGeom>
        </p:spPr>
      </p:pic>
      <p:pic>
        <p:nvPicPr>
          <p:cNvPr id="14" name="Picture 13" descr="A person in a black shirt&#10;&#10;Description automatically generated">
            <a:extLst>
              <a:ext uri="{FF2B5EF4-FFF2-40B4-BE49-F238E27FC236}">
                <a16:creationId xmlns:a16="http://schemas.microsoft.com/office/drawing/2014/main" id="{402B1BE5-82FE-BD4F-85C7-AD2C47EDA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4675" y="0"/>
            <a:ext cx="138633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C8921-84D3-0D4B-84FE-E26DAC3155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527" r="26018" b="53590"/>
          <a:stretch/>
        </p:blipFill>
        <p:spPr>
          <a:xfrm>
            <a:off x="2683092" y="345953"/>
            <a:ext cx="1668961" cy="2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8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ED7D-D600-BB48-BAB9-A67C69DD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Sebastian</a:t>
            </a:r>
          </a:p>
        </p:txBody>
      </p:sp>
      <p:pic>
        <p:nvPicPr>
          <p:cNvPr id="7" name="Picture 6" descr="A person wearing a blue shirt&#10;&#10;Description automatically generated">
            <a:extLst>
              <a:ext uri="{FF2B5EF4-FFF2-40B4-BE49-F238E27FC236}">
                <a16:creationId xmlns:a16="http://schemas.microsoft.com/office/drawing/2014/main" id="{187219CA-15EC-8A45-907C-53AE7329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91" y="1368234"/>
            <a:ext cx="2595103" cy="3228308"/>
          </a:xfrm>
          <a:prstGeom prst="rect">
            <a:avLst/>
          </a:prstGeom>
        </p:spPr>
      </p:pic>
      <p:pic>
        <p:nvPicPr>
          <p:cNvPr id="13" name="Picture 12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A6A58E81-83EC-4D40-AF2E-D1B815987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9" t="21521" r="20877"/>
          <a:stretch/>
        </p:blipFill>
        <p:spPr>
          <a:xfrm>
            <a:off x="258901" y="2693797"/>
            <a:ext cx="2470484" cy="4186098"/>
          </a:xfrm>
          <a:prstGeom prst="rect">
            <a:avLst/>
          </a:prstGeom>
        </p:spPr>
      </p:pic>
      <p:pic>
        <p:nvPicPr>
          <p:cNvPr id="5" name="Content Placeholder 4" descr="A picture containing person, wall, athletic game, holding&#10;&#10;Description automatically generated">
            <a:extLst>
              <a:ext uri="{FF2B5EF4-FFF2-40B4-BE49-F238E27FC236}">
                <a16:creationId xmlns:a16="http://schemas.microsoft.com/office/drawing/2014/main" id="{FC157BFC-AD23-0041-972F-6BB0DB530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29256" y="2191544"/>
            <a:ext cx="5411846" cy="4113003"/>
          </a:xfrm>
        </p:spPr>
      </p:pic>
      <p:pic>
        <p:nvPicPr>
          <p:cNvPr id="16" name="Picture 15" descr="A picture containing person, cellphone, phone, outdoor&#10;&#10;Description automatically generated">
            <a:extLst>
              <a:ext uri="{FF2B5EF4-FFF2-40B4-BE49-F238E27FC236}">
                <a16:creationId xmlns:a16="http://schemas.microsoft.com/office/drawing/2014/main" id="{BED7AE8C-82A1-3A40-A3C9-66ADF43072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73" t="7375" r="12974" b="14121"/>
          <a:stretch/>
        </p:blipFill>
        <p:spPr>
          <a:xfrm>
            <a:off x="10228730" y="0"/>
            <a:ext cx="1963270" cy="5687701"/>
          </a:xfrm>
          <a:prstGeom prst="rect">
            <a:avLst/>
          </a:prstGeom>
        </p:spPr>
      </p:pic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E6181C3-6472-154B-962C-00447975A5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05" t="5324" r="9298" b="25613"/>
          <a:stretch/>
        </p:blipFill>
        <p:spPr>
          <a:xfrm>
            <a:off x="7774438" y="117246"/>
            <a:ext cx="2608274" cy="3228308"/>
          </a:xfrm>
          <a:prstGeom prst="rect">
            <a:avLst/>
          </a:prstGeom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168FF23-5EBB-E94A-AA0C-4DD8118029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24" r="23711" b="44561"/>
          <a:stretch/>
        </p:blipFill>
        <p:spPr>
          <a:xfrm>
            <a:off x="9304718" y="3615772"/>
            <a:ext cx="1848023" cy="2342147"/>
          </a:xfrm>
          <a:prstGeom prst="rect">
            <a:avLst/>
          </a:prstGeom>
        </p:spPr>
      </p:pic>
      <p:pic>
        <p:nvPicPr>
          <p:cNvPr id="18" name="Picture 17" descr="A picture containing person, clothing, outdoor&#10;&#10;Description automatically generated">
            <a:extLst>
              <a:ext uri="{FF2B5EF4-FFF2-40B4-BE49-F238E27FC236}">
                <a16:creationId xmlns:a16="http://schemas.microsoft.com/office/drawing/2014/main" id="{F131D437-5B63-4B46-8BCA-97A2DF5C0F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53" t="14330"/>
          <a:stretch/>
        </p:blipFill>
        <p:spPr>
          <a:xfrm>
            <a:off x="10740973" y="4978714"/>
            <a:ext cx="1384777" cy="20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4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0620-6B00-D342-BE5C-A9911B06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Olivia 1</a:t>
            </a:r>
          </a:p>
        </p:txBody>
      </p:sp>
      <p:pic>
        <p:nvPicPr>
          <p:cNvPr id="7" name="Picture 6" descr="A person wearing a black dress&#10;&#10;Description automatically generated">
            <a:extLst>
              <a:ext uri="{FF2B5EF4-FFF2-40B4-BE49-F238E27FC236}">
                <a16:creationId xmlns:a16="http://schemas.microsoft.com/office/drawing/2014/main" id="{3D61E676-5D0F-3940-B172-DCD4C67DD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9" t="369" r="17467" b="-369"/>
          <a:stretch/>
        </p:blipFill>
        <p:spPr>
          <a:xfrm>
            <a:off x="3771733" y="0"/>
            <a:ext cx="2929891" cy="6858000"/>
          </a:xfrm>
          <a:prstGeom prst="rect">
            <a:avLst/>
          </a:prstGeom>
        </p:spPr>
      </p:pic>
      <p:pic>
        <p:nvPicPr>
          <p:cNvPr id="11" name="Picture 10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D44EA470-D01C-9946-A263-A346C0858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r="10263"/>
          <a:stretch/>
        </p:blipFill>
        <p:spPr>
          <a:xfrm>
            <a:off x="8652527" y="0"/>
            <a:ext cx="3264568" cy="6858000"/>
          </a:xfrm>
          <a:prstGeom prst="rect">
            <a:avLst/>
          </a:prstGeom>
        </p:spPr>
      </p:pic>
      <p:pic>
        <p:nvPicPr>
          <p:cNvPr id="5" name="Content Placeholder 4" descr="A person in a white dress&#10;&#10;Description automatically generated">
            <a:extLst>
              <a:ext uri="{FF2B5EF4-FFF2-40B4-BE49-F238E27FC236}">
                <a16:creationId xmlns:a16="http://schemas.microsoft.com/office/drawing/2014/main" id="{65C787DF-5DD7-8946-96C4-09676F0F8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1624" y="1499728"/>
            <a:ext cx="2022785" cy="2774616"/>
          </a:xfrm>
        </p:spPr>
      </p:pic>
      <p:pic>
        <p:nvPicPr>
          <p:cNvPr id="17" name="Picture 16" descr="A person in a black dress&#10;&#10;Description automatically generated">
            <a:extLst>
              <a:ext uri="{FF2B5EF4-FFF2-40B4-BE49-F238E27FC236}">
                <a16:creationId xmlns:a16="http://schemas.microsoft.com/office/drawing/2014/main" id="{1672AC27-EBD2-E947-946B-EBC493B03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99728"/>
            <a:ext cx="2670738" cy="40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8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1B05-5D01-FE4D-AFBF-DB1A673F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Orsino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9200D-55B1-FD45-AC1C-9828EE75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5" y="1985490"/>
            <a:ext cx="2759860" cy="4802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B57B5-4C53-D643-8CBB-F4ED722A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329" y="0"/>
            <a:ext cx="455567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56002-A7EC-8449-BCF6-ACC156A3C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3" t="12213" r="14889" b="4214"/>
          <a:stretch/>
        </p:blipFill>
        <p:spPr>
          <a:xfrm>
            <a:off x="5065219" y="3588873"/>
            <a:ext cx="2061561" cy="3198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3CC76-350E-6F45-87FC-24C24B194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99" y="1"/>
            <a:ext cx="2373264" cy="4290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2BA026-C237-5442-A3CF-B09B5CF3C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56" y="1371600"/>
            <a:ext cx="2743200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811622-5C0A-E442-AD52-D64AF3C4D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475" y="144039"/>
            <a:ext cx="2206714" cy="30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5341-170B-8E48-8FF2-17BE69BC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Olivia 2</a:t>
            </a:r>
          </a:p>
        </p:txBody>
      </p:sp>
      <p:pic>
        <p:nvPicPr>
          <p:cNvPr id="5" name="Content Placeholder 4" descr="A person wearing a red dress&#10;&#10;Description automatically generated">
            <a:extLst>
              <a:ext uri="{FF2B5EF4-FFF2-40B4-BE49-F238E27FC236}">
                <a16:creationId xmlns:a16="http://schemas.microsoft.com/office/drawing/2014/main" id="{B52C9922-B891-B943-B0D2-D3195E6FC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738" y="365125"/>
            <a:ext cx="4457494" cy="6127750"/>
          </a:xfrm>
        </p:spPr>
      </p:pic>
      <p:pic>
        <p:nvPicPr>
          <p:cNvPr id="10" name="Picture 9" descr="A picture containing person, sport&#10;&#10;Description automatically generated">
            <a:extLst>
              <a:ext uri="{FF2B5EF4-FFF2-40B4-BE49-F238E27FC236}">
                <a16:creationId xmlns:a16="http://schemas.microsoft.com/office/drawing/2014/main" id="{9DCFA190-C648-6A49-B37A-8682380E3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33" y="1206893"/>
            <a:ext cx="4233372" cy="4233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33B3D6-3334-5D49-93FA-2B8C5676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6" y="1387085"/>
            <a:ext cx="2228542" cy="54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41CF-8706-CF46-A969-08782950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Malvolio 1</a:t>
            </a: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A32CD60-DAC7-E745-A993-311AA69B2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98" r="19745" b="1774"/>
          <a:stretch/>
        </p:blipFill>
        <p:spPr>
          <a:xfrm>
            <a:off x="201791" y="1867388"/>
            <a:ext cx="3092974" cy="497583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A361E-893B-5A40-A1CC-8FF5981B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0" r="18850"/>
          <a:stretch/>
        </p:blipFill>
        <p:spPr>
          <a:xfrm>
            <a:off x="3295654" y="384664"/>
            <a:ext cx="3872687" cy="6492875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AD00F97-0A3D-A449-87F3-373DCFA59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838" y="101600"/>
            <a:ext cx="3784645" cy="5666154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710657C-1977-2142-B02A-32C78EE0C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39"/>
          <a:stretch/>
        </p:blipFill>
        <p:spPr>
          <a:xfrm>
            <a:off x="9495692" y="1954213"/>
            <a:ext cx="2696308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043-5D21-C948-B939-BF366582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Malvolio 2</a:t>
            </a:r>
          </a:p>
        </p:txBody>
      </p:sp>
      <p:pic>
        <p:nvPicPr>
          <p:cNvPr id="5" name="Content Placeholder 4" descr="A picture containing person, indoor, clothing, pajama&#10;&#10;Description automatically generated">
            <a:extLst>
              <a:ext uri="{FF2B5EF4-FFF2-40B4-BE49-F238E27FC236}">
                <a16:creationId xmlns:a16="http://schemas.microsoft.com/office/drawing/2014/main" id="{AE8C2C48-B50B-8E4B-BE2C-93A843224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4704" y="365125"/>
            <a:ext cx="4258525" cy="5878286"/>
          </a:xfrm>
        </p:spPr>
      </p:pic>
      <p:pic>
        <p:nvPicPr>
          <p:cNvPr id="9" name="Picture 8" descr="A person wearing a red hat&#10;&#10;Description automatically generated">
            <a:extLst>
              <a:ext uri="{FF2B5EF4-FFF2-40B4-BE49-F238E27FC236}">
                <a16:creationId xmlns:a16="http://schemas.microsoft.com/office/drawing/2014/main" id="{A289DFF4-FEA6-B841-A8F1-A97A8134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991" y="1176018"/>
            <a:ext cx="4260413" cy="5316857"/>
          </a:xfrm>
          <a:prstGeom prst="rect">
            <a:avLst/>
          </a:prstGeom>
        </p:spPr>
      </p:pic>
      <p:pic>
        <p:nvPicPr>
          <p:cNvPr id="11" name="Picture 10" descr="A picture containing person, wall, ground, skating&#10;&#10;Description automatically generated">
            <a:extLst>
              <a:ext uri="{FF2B5EF4-FFF2-40B4-BE49-F238E27FC236}">
                <a16:creationId xmlns:a16="http://schemas.microsoft.com/office/drawing/2014/main" id="{183D6606-7693-8547-BA85-7F2E6FE5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3167412" cy="47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7C4F9-5ACC-2E4E-84A7-D6E82BEE3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22" t="-3890" r="14042" b="-2045"/>
          <a:stretch/>
        </p:blipFill>
        <p:spPr>
          <a:xfrm>
            <a:off x="3658994" y="2969533"/>
            <a:ext cx="3116033" cy="20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59</Words>
  <Application>Microsoft Macintosh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Twelfth Night  Costume Design</vt:lpstr>
      <vt:lpstr>Viola 1</vt:lpstr>
      <vt:lpstr>Viola 2</vt:lpstr>
      <vt:lpstr>Sebastian</vt:lpstr>
      <vt:lpstr>Olivia 1</vt:lpstr>
      <vt:lpstr>Orsino</vt:lpstr>
      <vt:lpstr>Olivia 2</vt:lpstr>
      <vt:lpstr>Malvolio 1</vt:lpstr>
      <vt:lpstr>Malvolio 2</vt:lpstr>
      <vt:lpstr>Maria</vt:lpstr>
      <vt:lpstr>Sir Toby Belch</vt:lpstr>
      <vt:lpstr>Sir Andrew Aguecheek</vt:lpstr>
      <vt:lpstr>Feste (the Clown)</vt:lpstr>
      <vt:lpstr>Antonio</vt:lpstr>
      <vt:lpstr>Captain</vt:lpstr>
      <vt:lpstr>Fabian</vt:lpstr>
      <vt:lpstr>Curio / Valentine / Servants / Attendants</vt:lpstr>
      <vt:lpstr>Officers</vt:lpstr>
      <vt:lpstr>Priest(s)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Twelfth Night  Costume Design</dc:title>
  <dc:creator>Berich, Lara</dc:creator>
  <cp:lastModifiedBy>Berich, Lara</cp:lastModifiedBy>
  <cp:revision>20</cp:revision>
  <dcterms:created xsi:type="dcterms:W3CDTF">2019-08-23T18:20:50Z</dcterms:created>
  <dcterms:modified xsi:type="dcterms:W3CDTF">2021-04-23T01:12:59Z</dcterms:modified>
</cp:coreProperties>
</file>